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DIVINA COMEDIA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Es un poema escrito por Dante Alighieri. Se desconoce la fecha exacta en que fue escrito, pero sabemos que está escrito en la Edad Media. Se divide en tres partes: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INFIERNO: Está formada por 33 poemas mas una de introducción. La primera parte narra el descenso del autor al Infierno, acompañado por el poeta latino Virgilio, autor de la Eneida, a quien Dante admiraba. Acompañado por su maestro y guía, describe al infierno que tenía una forma de un cono con la punta hacia abajo.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PURGATORIO: En esta segunda parte, Dante y Virgilio atraviesan el Purgatorio, una montaña de cumbre plana y laderas escalonadas y redondas, simétricamente al Infierno. En cada escalón se redime un pecado, pero los que lo redimen están contentos porque poseen esperanza.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PARAÍSO: Libre de todo pecado, Dante puede ascender al Paraíso, lo que hace junto a Beatriz en condiciones que desafían las leyes físicas, encadenando milagros, lo cual es más bien natural dado el lugar en el cual se desarrolla el poema.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